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1" r:id="rId2"/>
    <p:sldId id="337" r:id="rId3"/>
    <p:sldId id="339" r:id="rId4"/>
    <p:sldId id="342" r:id="rId5"/>
    <p:sldId id="343" r:id="rId6"/>
    <p:sldId id="344" r:id="rId7"/>
    <p:sldId id="346" r:id="rId8"/>
    <p:sldId id="347" r:id="rId9"/>
    <p:sldId id="348" r:id="rId10"/>
    <p:sldId id="350" r:id="rId11"/>
    <p:sldId id="351" r:id="rId12"/>
    <p:sldId id="354" r:id="rId13"/>
    <p:sldId id="355" r:id="rId14"/>
    <p:sldId id="356" r:id="rId15"/>
    <p:sldId id="358" r:id="rId16"/>
    <p:sldId id="359" r:id="rId17"/>
    <p:sldId id="360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1" r:id="rId26"/>
    <p:sldId id="372" r:id="rId27"/>
    <p:sldId id="373" r:id="rId28"/>
    <p:sldId id="374" r:id="rId29"/>
    <p:sldId id="375" r:id="rId30"/>
    <p:sldId id="377" r:id="rId31"/>
    <p:sldId id="380" r:id="rId32"/>
    <p:sldId id="381" r:id="rId33"/>
    <p:sldId id="382" r:id="rId34"/>
    <p:sldId id="392" r:id="rId35"/>
    <p:sldId id="393" r:id="rId36"/>
    <p:sldId id="394" r:id="rId37"/>
    <p:sldId id="395" r:id="rId38"/>
    <p:sldId id="396" r:id="rId39"/>
    <p:sldId id="334" r:id="rId4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65ABD"/>
    <a:srgbClr val="479A36"/>
    <a:srgbClr val="A34E96"/>
    <a:srgbClr val="1B365D"/>
    <a:srgbClr val="EBEFF8"/>
    <a:srgbClr val="F6EDF5"/>
    <a:srgbClr val="546885"/>
    <a:srgbClr val="E1E6F5"/>
    <a:srgbClr val="051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6" autoAdjust="0"/>
  </p:normalViewPr>
  <p:slideViewPr>
    <p:cSldViewPr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1038-75B3-4690-9F04-308CA5B8CA49}" type="datetimeFigureOut">
              <a:rPr lang="fi-FI" smtClean="0"/>
              <a:t>16.6.2021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6448-0962-443A-A7A6-40140D0BD5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7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85CC2CB-9BEB-49B4-92B7-69C8FFCFAE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" y="206299"/>
            <a:ext cx="3474007" cy="1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09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3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57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89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76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841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32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25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21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02A775E6-B87E-46DF-9D10-8134B85F62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" y="206299"/>
            <a:ext cx="3474007" cy="1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A6006-5528-0D47-BEA8-BC26A0686ABE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20658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261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DEAC7A8D-6FBE-4772-925F-F37D331F4D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19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830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28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0406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320577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5C61B6B3-B217-46A5-B519-807987D7B9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" y="206299"/>
            <a:ext cx="3474007" cy="1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Kuva, joka sisältää kohteen henkilö, sisä, mies, pöytä">
            <a:extLst>
              <a:ext uri="{FF2B5EF4-FFF2-40B4-BE49-F238E27FC236}">
                <a16:creationId xmlns:a16="http://schemas.microsoft.com/office/drawing/2014/main" id="{E0C727C6-9F49-47F2-8F9F-36257CA986A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Kuva 18">
            <a:extLst>
              <a:ext uri="{FF2B5EF4-FFF2-40B4-BE49-F238E27FC236}">
                <a16:creationId xmlns:a16="http://schemas.microsoft.com/office/drawing/2014/main" id="{B99D782B-32BD-4781-B8F3-AD8E6718A5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" y="206299"/>
            <a:ext cx="3474007" cy="1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A84FBF3D-0381-41D5-8A92-2B45790ACB9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Kuva 18">
            <a:extLst>
              <a:ext uri="{FF2B5EF4-FFF2-40B4-BE49-F238E27FC236}">
                <a16:creationId xmlns:a16="http://schemas.microsoft.com/office/drawing/2014/main" id="{BEA0EBF8-4617-49D7-89C2-40F3FA8D6A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" y="206299"/>
            <a:ext cx="3474007" cy="1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henkilö, nuori, pitäminen">
            <a:extLst>
              <a:ext uri="{FF2B5EF4-FFF2-40B4-BE49-F238E27FC236}">
                <a16:creationId xmlns:a16="http://schemas.microsoft.com/office/drawing/2014/main" id="{8A04EED7-4DCB-45D7-8975-8DF8356F94E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800" y="972000"/>
            <a:ext cx="5090400" cy="5889600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Kuva 18">
            <a:extLst>
              <a:ext uri="{FF2B5EF4-FFF2-40B4-BE49-F238E27FC236}">
                <a16:creationId xmlns:a16="http://schemas.microsoft.com/office/drawing/2014/main" id="{49158F67-C3C9-4637-9DB1-8D39709C18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5" y="206299"/>
            <a:ext cx="3474007" cy="18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77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7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62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noProof="0" smtClean="0"/>
              <a:t>17.6.2021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smtClean="0"/>
              <a:t>Economics Department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C6ECAEA-EDF5-46D6-8A19-C1F8A7FBA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18" y="6143625"/>
            <a:ext cx="1204145" cy="6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742" r:id="rId3"/>
    <p:sldLayoutId id="2147483743" r:id="rId4"/>
    <p:sldLayoutId id="2147483744" r:id="rId5"/>
    <p:sldLayoutId id="2147483650" r:id="rId6"/>
    <p:sldLayoutId id="2147483677" r:id="rId7"/>
    <p:sldLayoutId id="2147483652" r:id="rId8"/>
    <p:sldLayoutId id="2147483678" r:id="rId9"/>
    <p:sldLayoutId id="2147483681" r:id="rId10"/>
    <p:sldLayoutId id="2147483679" r:id="rId11"/>
    <p:sldLayoutId id="2147483654" r:id="rId12"/>
    <p:sldLayoutId id="2147483655" r:id="rId13"/>
    <p:sldLayoutId id="2147483651" r:id="rId14"/>
    <p:sldLayoutId id="2147483665" r:id="rId15"/>
    <p:sldLayoutId id="2147483666" r:id="rId16"/>
    <p:sldLayoutId id="2147483667" r:id="rId17"/>
    <p:sldLayoutId id="2147483670" r:id="rId18"/>
    <p:sldLayoutId id="2147483669" r:id="rId19"/>
    <p:sldLayoutId id="2147483672" r:id="rId20"/>
    <p:sldLayoutId id="2147483673" r:id="rId21"/>
    <p:sldLayoutId id="2147483675" r:id="rId22"/>
    <p:sldLayoutId id="2147483683" r:id="rId23"/>
    <p:sldLayoutId id="2147483676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74BD3C-A8F3-4404-8FA0-8CC583483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 smtClean="0"/>
              <a:t>Survey</a:t>
            </a:r>
            <a:r>
              <a:rPr lang="fi-FI" dirty="0" smtClean="0"/>
              <a:t> 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Summer 2021	</a:t>
            </a:r>
            <a:r>
              <a:rPr lang="fi-FI" dirty="0"/>
              <a:t> </a:t>
            </a:r>
            <a:r>
              <a:rPr lang="fi-FI" dirty="0" smtClean="0"/>
              <a:t>   </a:t>
            </a:r>
            <a:r>
              <a:rPr lang="fi-FI" smtClean="0"/>
              <a:t/>
            </a:r>
            <a:br>
              <a:rPr lang="fi-FI" smtClean="0"/>
            </a:b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505A7E-F595-4348-8E2F-DDA80B282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17.6.2021 </a:t>
            </a:r>
            <a:endParaRPr lang="fi-FI" dirty="0"/>
          </a:p>
          <a:p>
            <a:r>
              <a:rPr lang="fi-FI" dirty="0" err="1"/>
              <a:t>Economics</a:t>
            </a:r>
            <a:r>
              <a:rPr lang="fi-FI" dirty="0"/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21440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5578723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244265"/>
            <a:ext cx="7747000" cy="5089551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8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196653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96752"/>
            <a:ext cx="7747000" cy="518457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5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3296352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213263"/>
            <a:ext cx="7747000" cy="5168065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2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1333154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83432" y="1256548"/>
            <a:ext cx="7747000" cy="5089551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5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59790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39416" y="1124744"/>
            <a:ext cx="7747000" cy="518457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9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6191373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24744"/>
            <a:ext cx="7747000" cy="518457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8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0328763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781200" y="1124744"/>
            <a:ext cx="7747000" cy="518457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91132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1873128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83432" y="1313258"/>
            <a:ext cx="7747000" cy="508621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2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8112989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24744"/>
            <a:ext cx="7747000" cy="5184576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0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804707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244265"/>
            <a:ext cx="7747000" cy="5089551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8476491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22350" y="1406525"/>
            <a:ext cx="7747000" cy="497480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103476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27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0728150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208261"/>
            <a:ext cx="7747000" cy="517306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4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428172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74802" y="1245934"/>
            <a:ext cx="7747000" cy="5135394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9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002933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09930"/>
            <a:ext cx="7747000" cy="508621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0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0612161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11424" y="1124744"/>
            <a:ext cx="7747000" cy="5184576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76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5338853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11424" y="1245934"/>
            <a:ext cx="7747000" cy="5135394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2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1789356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99303"/>
            <a:ext cx="7747000" cy="508955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9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1101877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83432" y="1244265"/>
            <a:ext cx="7747000" cy="508955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5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9237038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90755"/>
            <a:ext cx="7747000" cy="5118565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3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5050495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86008"/>
            <a:ext cx="7747000" cy="512331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7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3704799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72257"/>
            <a:ext cx="7747000" cy="5137063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4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295960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44265"/>
            <a:ext cx="7747000" cy="5089551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5662654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44265"/>
            <a:ext cx="7747000" cy="508955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9130101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75020" y="1244265"/>
            <a:ext cx="7747000" cy="508955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4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41602743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45934"/>
            <a:ext cx="7747000" cy="508621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6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0924105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08261"/>
            <a:ext cx="7747000" cy="5089551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5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34</a:t>
            </a:fld>
            <a:endParaRPr lang="fi-FI"/>
          </a:p>
        </p:txBody>
      </p:sp>
      <p:pic>
        <p:nvPicPr>
          <p:cNvPr id="8" name="Kuva 7"/>
          <p:cNvPicPr/>
          <p:nvPr>
            <p:extLst>
              <p:ext uri="{D42A27DB-BD31-4B8C-83A1-F6EECF244321}">
                <p14:modId xmlns:p14="http://schemas.microsoft.com/office/powerpoint/2010/main" val="31397993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0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35</a:t>
            </a:fld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8284876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0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36</a:t>
            </a:fld>
            <a:endParaRPr lang="fi-FI"/>
          </a:p>
        </p:txBody>
      </p:sp>
      <p:pic>
        <p:nvPicPr>
          <p:cNvPr id="8" name="Kuva 7"/>
          <p:cNvPicPr/>
          <p:nvPr>
            <p:extLst>
              <p:ext uri="{D42A27DB-BD31-4B8C-83A1-F6EECF244321}">
                <p14:modId xmlns:p14="http://schemas.microsoft.com/office/powerpoint/2010/main" val="36077149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196752"/>
            <a:ext cx="78311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0" y="1268760"/>
            <a:ext cx="7920880" cy="49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196752"/>
            <a:ext cx="77214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3"/>
          </p:nvPr>
        </p:nvSpPr>
        <p:spPr>
          <a:xfrm>
            <a:off x="983432" y="4221088"/>
            <a:ext cx="3528392" cy="1656184"/>
          </a:xfrm>
        </p:spPr>
        <p:txBody>
          <a:bodyPr/>
          <a:lstStyle/>
          <a:p>
            <a:r>
              <a:rPr lang="fi-FI" sz="2400" dirty="0" smtClean="0">
                <a:solidFill>
                  <a:schemeClr val="bg1"/>
                </a:solidFill>
              </a:rPr>
              <a:t>Mikko Spolander</a:t>
            </a:r>
          </a:p>
          <a:p>
            <a:r>
              <a:rPr lang="fi-FI" sz="2400" dirty="0" err="1"/>
              <a:t>Director</a:t>
            </a:r>
            <a:r>
              <a:rPr lang="fi-FI" sz="2400" dirty="0"/>
              <a:t> general</a:t>
            </a:r>
          </a:p>
          <a:p>
            <a:r>
              <a:rPr lang="fi-FI" sz="2400" dirty="0"/>
              <a:t>Tel. +358 2955 30006</a:t>
            </a:r>
          </a:p>
          <a:p>
            <a:r>
              <a:rPr lang="fi-FI" sz="2400" dirty="0" smtClean="0">
                <a:solidFill>
                  <a:schemeClr val="bg1"/>
                </a:solidFill>
              </a:rPr>
              <a:t>www.vm.fi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9" name="Tekstin paikkamerkki 1"/>
          <p:cNvSpPr txBox="1">
            <a:spLocks/>
          </p:cNvSpPr>
          <p:nvPr/>
        </p:nvSpPr>
        <p:spPr>
          <a:xfrm>
            <a:off x="4847184" y="4221088"/>
            <a:ext cx="7344816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5963" indent="-355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0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Media and </a:t>
            </a:r>
            <a:r>
              <a:rPr lang="fi-FI" sz="2400" dirty="0" err="1"/>
              <a:t>Communications</a:t>
            </a:r>
            <a:r>
              <a:rPr lang="fi-FI" sz="2400" dirty="0"/>
              <a:t> </a:t>
            </a:r>
            <a:r>
              <a:rPr lang="fi-FI" sz="2400" dirty="0" err="1"/>
              <a:t>Unit</a:t>
            </a:r>
            <a:endParaRPr lang="fi-FI" sz="2400" dirty="0"/>
          </a:p>
          <a:p>
            <a:r>
              <a:rPr lang="fi-FI" sz="2400" dirty="0"/>
              <a:t>vm-viestinta@vm.fi</a:t>
            </a:r>
          </a:p>
          <a:p>
            <a:r>
              <a:rPr lang="fi-FI" sz="2400" dirty="0"/>
              <a:t>Media Service (</a:t>
            </a:r>
            <a:r>
              <a:rPr lang="fi-FI" sz="2400" dirty="0" err="1"/>
              <a:t>during</a:t>
            </a:r>
            <a:r>
              <a:rPr lang="fi-FI" sz="2400" dirty="0"/>
              <a:t> </a:t>
            </a:r>
            <a:r>
              <a:rPr lang="fi-FI" sz="2400" dirty="0" err="1"/>
              <a:t>office</a:t>
            </a:r>
            <a:r>
              <a:rPr lang="fi-FI" sz="2400" dirty="0"/>
              <a:t> </a:t>
            </a:r>
            <a:r>
              <a:rPr lang="fi-FI" sz="2400" dirty="0" err="1"/>
              <a:t>hours</a:t>
            </a:r>
            <a:r>
              <a:rPr lang="fi-FI" sz="2400" dirty="0"/>
              <a:t>; 8am - 4pm EET):</a:t>
            </a:r>
          </a:p>
          <a:p>
            <a:r>
              <a:rPr lang="fi-FI" sz="2400" dirty="0"/>
              <a:t>Tel. +358 2955 30500</a:t>
            </a:r>
          </a:p>
        </p:txBody>
      </p:sp>
    </p:spTree>
    <p:extLst>
      <p:ext uri="{BB962C8B-B14F-4D97-AF65-F5344CB8AC3E}">
        <p14:creationId xmlns:p14="http://schemas.microsoft.com/office/powerpoint/2010/main" val="25727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79" y="1196752"/>
            <a:ext cx="795710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0272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507243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64640" y="1052736"/>
            <a:ext cx="7747000" cy="5256584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8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81874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8423004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244265"/>
            <a:ext cx="7747000" cy="5089551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04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74673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3707209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24744"/>
            <a:ext cx="7747000" cy="5184576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45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40236258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73926"/>
            <a:ext cx="7747000" cy="5135394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320" y="306001"/>
            <a:ext cx="10571480" cy="67472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 smtClean="0"/>
              <a:t>17.6.2021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27914204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55440" y="1173926"/>
            <a:ext cx="7747000" cy="508621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4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_EN_sininen.potx" id="{3A3FCF28-7667-495D-8465-39D482CC4FF3}" vid="{39411CC8-E9A9-40D0-B653-BA8049BB5D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VM_esitys_EN_sininen</Template>
  <TotalTime>336</TotalTime>
  <Words>193</Words>
  <Application>Microsoft Office PowerPoint</Application>
  <PresentationFormat>Laajakuva</PresentationFormat>
  <Paragraphs>122</Paragraphs>
  <Slides>39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Arial Narrow</vt:lpstr>
      <vt:lpstr>Calibri</vt:lpstr>
      <vt:lpstr>VM2019 teema</vt:lpstr>
      <vt:lpstr>Economic Survey  Summer 2021    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Survey Summer 2021</dc:title>
  <dc:creator>Rantala Mark (VM)</dc:creator>
  <cp:lastModifiedBy>Ruhanen Ann-Mari (VM)</cp:lastModifiedBy>
  <cp:revision>51</cp:revision>
  <dcterms:created xsi:type="dcterms:W3CDTF">2020-03-24T07:21:14Z</dcterms:created>
  <dcterms:modified xsi:type="dcterms:W3CDTF">2021-06-16T08:22:43Z</dcterms:modified>
</cp:coreProperties>
</file>